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2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4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6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59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377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0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06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31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25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4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67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35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50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1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7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9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2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0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06D3-2612-404C-8D47-54ACB26E266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EBB2-48E7-4AD8-BE9A-0F59A5EA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06D3-2612-404C-8D47-54ACB26E2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EBB2-48E7-4AD8-BE9A-0F59A5EA5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0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848600" cy="1371599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/>
              <a:t>World Canals Timeline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338" y="1609939"/>
            <a:ext cx="7810500" cy="4267200"/>
          </a:xfrm>
          <a:blipFill>
            <a:blip r:embed="rId2">
              <a:lum bright="70000" contrast="-70000"/>
            </a:blip>
            <a:tile tx="0" ty="0" sx="100000" sy="100000" flip="none" algn="tl"/>
          </a:blipFill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4000 BC	</a:t>
            </a:r>
            <a:r>
              <a:rPr lang="en-US" sz="2000" b="1" dirty="0" smtClean="0"/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1681		1845                     1914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b="1" dirty="0" smtClean="0">
                <a:solidFill>
                  <a:schemeClr val="tx1"/>
                </a:solidFill>
              </a:rPr>
              <a:t>610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BC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1790		1869              	 2015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3581400"/>
            <a:ext cx="716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>
            <a:off x="838200" y="3344283"/>
            <a:ext cx="356616" cy="2371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33605"/>
            <a:ext cx="4143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365065"/>
            <a:ext cx="4143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>
            <a:off x="989806" y="3601893"/>
            <a:ext cx="716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01893"/>
            <a:ext cx="390525" cy="26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02183"/>
            <a:ext cx="390525" cy="26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44283"/>
            <a:ext cx="4143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42" y="3590130"/>
            <a:ext cx="374053" cy="23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12571"/>
            <a:ext cx="3905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27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Match Canals with Timeline 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Augusta Canal</a:t>
            </a:r>
          </a:p>
          <a:p>
            <a:r>
              <a:rPr lang="en-US" dirty="0" smtClean="0"/>
              <a:t>Suez Canal</a:t>
            </a:r>
          </a:p>
          <a:p>
            <a:r>
              <a:rPr lang="en-US" dirty="0" smtClean="0"/>
              <a:t>Hangzhou Grand Canal</a:t>
            </a:r>
          </a:p>
          <a:p>
            <a:r>
              <a:rPr lang="en-US" dirty="0" smtClean="0"/>
              <a:t>Canal du Midi</a:t>
            </a:r>
          </a:p>
          <a:p>
            <a:r>
              <a:rPr lang="en-US" dirty="0" smtClean="0"/>
              <a:t>Babylonian Canals</a:t>
            </a:r>
          </a:p>
          <a:p>
            <a:r>
              <a:rPr lang="en-US" dirty="0" smtClean="0"/>
              <a:t>Panama Canal</a:t>
            </a:r>
          </a:p>
          <a:p>
            <a:r>
              <a:rPr lang="en-US" dirty="0" smtClean="0"/>
              <a:t>Beginning of the American Canal Era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848600" cy="1371599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/>
              <a:t>World Canals Timeline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338" y="1609939"/>
            <a:ext cx="7810500" cy="4267200"/>
          </a:xfrm>
          <a:blipFill>
            <a:blip r:embed="rId2">
              <a:lum bright="70000" contrast="-70000"/>
            </a:blip>
            <a:tile tx="0" ty="0" sx="100000" sy="100000" flip="none" algn="tl"/>
          </a:blipFill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4000 BC	</a:t>
            </a:r>
            <a:r>
              <a:rPr lang="en-US" sz="2000" b="1" dirty="0" smtClean="0"/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1681		1845                     1914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b="1" dirty="0" smtClean="0">
                <a:solidFill>
                  <a:schemeClr val="tx1"/>
                </a:solidFill>
              </a:rPr>
              <a:t>610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BC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1790		1869              	 2015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			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3581400"/>
            <a:ext cx="716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>
            <a:off x="838200" y="3344283"/>
            <a:ext cx="356616" cy="2371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33605"/>
            <a:ext cx="4143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365065"/>
            <a:ext cx="4143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>
            <a:off x="989806" y="3601893"/>
            <a:ext cx="716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01893"/>
            <a:ext cx="390525" cy="267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02183"/>
            <a:ext cx="390525" cy="26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344283"/>
            <a:ext cx="414337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42" y="3590130"/>
            <a:ext cx="374053" cy="23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12571"/>
            <a:ext cx="3905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9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/>
              <a:t>World Canals Timeline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4000 BC	</a:t>
            </a:r>
            <a:r>
              <a:rPr lang="en-US" sz="2000" b="1" dirty="0" smtClean="0"/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1681		1845                     1914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Babylonians      Canal Du Midi     Augusta Canal     Panama Canal</a:t>
            </a:r>
          </a:p>
          <a:p>
            <a:pPr algn="l"/>
            <a:endParaRPr lang="en-US" sz="2000" b="1" dirty="0" smtClean="0"/>
          </a:p>
          <a:p>
            <a:pPr algn="l">
              <a:spcBef>
                <a:spcPts val="0"/>
              </a:spcBef>
            </a:pPr>
            <a:r>
              <a:rPr lang="en-US" sz="2000" dirty="0" smtClean="0"/>
              <a:t>              </a:t>
            </a:r>
            <a:r>
              <a:rPr lang="en-US" sz="2000" b="1" dirty="0" smtClean="0">
                <a:solidFill>
                  <a:schemeClr val="tx1"/>
                </a:solidFill>
              </a:rPr>
              <a:t>Hangzhou              US Canal Era             Suez 	           Panama </a:t>
            </a:r>
            <a:r>
              <a:rPr lang="en-US" sz="2000" b="1" dirty="0" err="1" smtClean="0">
                <a:solidFill>
                  <a:schemeClr val="tx1"/>
                </a:solidFill>
              </a:rPr>
              <a:t>Expan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610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BC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1790		1869              	 2015</a:t>
            </a: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			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3581400"/>
            <a:ext cx="716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Up Arrow 3"/>
          <p:cNvSpPr/>
          <p:nvPr/>
        </p:nvSpPr>
        <p:spPr>
          <a:xfrm>
            <a:off x="910866" y="3429000"/>
            <a:ext cx="384534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752600" y="3599656"/>
            <a:ext cx="304800" cy="181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968" y="3387506"/>
            <a:ext cx="5000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Up Arrow 19"/>
          <p:cNvSpPr/>
          <p:nvPr/>
        </p:nvSpPr>
        <p:spPr>
          <a:xfrm>
            <a:off x="2514600" y="3442852"/>
            <a:ext cx="384534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657600" y="3599656"/>
            <a:ext cx="304800" cy="181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410200" y="3599656"/>
            <a:ext cx="304800" cy="181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76177"/>
            <a:ext cx="5000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Down Arrow 25"/>
          <p:cNvSpPr/>
          <p:nvPr/>
        </p:nvSpPr>
        <p:spPr>
          <a:xfrm>
            <a:off x="7204364" y="3581400"/>
            <a:ext cx="304800" cy="181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/>
              <a:t>Name These 5 Canals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89" y="1600200"/>
            <a:ext cx="759602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01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geology.com/world/world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799"/>
            <a:ext cx="8001000" cy="467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2400300" y="3616144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953000" y="3886200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705600" y="3651737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24100" y="4267199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191000" y="3347045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3716377"/>
            <a:ext cx="492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22414" y="43907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3470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599" y="38987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3616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smtClean="0"/>
              <a:t>Name These 5 Canals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89" y="1600200"/>
            <a:ext cx="759602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01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geology.com/world/world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3" y="1447799"/>
            <a:ext cx="8001000" cy="467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2438400" y="3600901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882168" y="3701308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6705600" y="3651737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2324100" y="4128652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4191000" y="3347045"/>
            <a:ext cx="228600" cy="247037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2699" y="3651737"/>
            <a:ext cx="15055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smtClean="0"/>
              <a:t>Augusta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Canal (GA-US)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8974" y="4190924"/>
            <a:ext cx="1340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Panama 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US" sz="1200" b="1" dirty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Canal</a:t>
            </a:r>
          </a:p>
          <a:p>
            <a:r>
              <a:rPr lang="en-US" sz="1200" b="1" dirty="0" smtClean="0">
                <a:solidFill>
                  <a:prstClr val="black"/>
                </a:solidFill>
              </a:rPr>
              <a:t>(Central America)</a:t>
            </a:r>
            <a:endParaRPr lang="en-US" sz="1200" b="1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8253" y="3063210"/>
            <a:ext cx="16567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3 </a:t>
            </a:r>
            <a:r>
              <a:rPr lang="en-US" sz="1200" b="1" dirty="0" smtClean="0">
                <a:solidFill>
                  <a:prstClr val="black"/>
                </a:solidFill>
              </a:rPr>
              <a:t>Canal Du Midi 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(Southern France)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10768" y="3651737"/>
            <a:ext cx="985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US" sz="1200" b="1" dirty="0" smtClean="0">
              <a:solidFill>
                <a:prstClr val="black"/>
              </a:solidFill>
            </a:endParaRPr>
          </a:p>
          <a:p>
            <a:r>
              <a:rPr lang="en-US" sz="1200" b="1" dirty="0" smtClean="0">
                <a:solidFill>
                  <a:prstClr val="black"/>
                </a:solidFill>
              </a:rPr>
              <a:t>Suez Canal  </a:t>
            </a:r>
          </a:p>
          <a:p>
            <a:r>
              <a:rPr lang="en-US" sz="1200" b="1" dirty="0" smtClean="0">
                <a:solidFill>
                  <a:prstClr val="black"/>
                </a:solidFill>
              </a:rPr>
              <a:t>Egypt</a:t>
            </a:r>
            <a:endParaRPr lang="en-US" b="1" dirty="0" smtClean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3616144"/>
            <a:ext cx="129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5</a:t>
            </a:r>
            <a:r>
              <a:rPr lang="en-US" sz="1200" b="1" dirty="0" smtClean="0">
                <a:solidFill>
                  <a:prstClr val="black"/>
                </a:solidFill>
              </a:rPr>
              <a:t>Hangzhou</a:t>
            </a:r>
          </a:p>
          <a:p>
            <a:r>
              <a:rPr lang="en-US" sz="1200" b="1" dirty="0" smtClean="0">
                <a:solidFill>
                  <a:prstClr val="black"/>
                </a:solidFill>
              </a:rPr>
              <a:t>Grand Canal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1887</TotalTime>
  <Words>85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World Canals Timeline</vt:lpstr>
      <vt:lpstr>Match Canals with Timeline Dates</vt:lpstr>
      <vt:lpstr>World Canals Timeline</vt:lpstr>
      <vt:lpstr>World Canals Timeline</vt:lpstr>
      <vt:lpstr>Name These 5 Canals</vt:lpstr>
      <vt:lpstr>Name These 5 Canals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Canal Timeline</dc:title>
  <dc:creator>School</dc:creator>
  <cp:lastModifiedBy>School</cp:lastModifiedBy>
  <cp:revision>22</cp:revision>
  <dcterms:created xsi:type="dcterms:W3CDTF">2015-01-06T21:43:28Z</dcterms:created>
  <dcterms:modified xsi:type="dcterms:W3CDTF">2015-01-09T22:00:39Z</dcterms:modified>
</cp:coreProperties>
</file>